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7024-B983-40DF-A31D-595D4065E14D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1F2F9-DD78-4B80-ACF5-8E74DD8AB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610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7024-B983-40DF-A31D-595D4065E14D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1F2F9-DD78-4B80-ACF5-8E74DD8AB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738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7024-B983-40DF-A31D-595D4065E14D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1F2F9-DD78-4B80-ACF5-8E74DD8AB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145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7024-B983-40DF-A31D-595D4065E14D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1F2F9-DD78-4B80-ACF5-8E74DD8AB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03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7024-B983-40DF-A31D-595D4065E14D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1F2F9-DD78-4B80-ACF5-8E74DD8AB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775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7024-B983-40DF-A31D-595D4065E14D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1F2F9-DD78-4B80-ACF5-8E74DD8AB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837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7024-B983-40DF-A31D-595D4065E14D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1F2F9-DD78-4B80-ACF5-8E74DD8AB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338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7024-B983-40DF-A31D-595D4065E14D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1F2F9-DD78-4B80-ACF5-8E74DD8AB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307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7024-B983-40DF-A31D-595D4065E14D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1F2F9-DD78-4B80-ACF5-8E74DD8AB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896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7024-B983-40DF-A31D-595D4065E14D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1F2F9-DD78-4B80-ACF5-8E74DD8AB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996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67024-B983-40DF-A31D-595D4065E14D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1F2F9-DD78-4B80-ACF5-8E74DD8AB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12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67024-B983-40DF-A31D-595D4065E14D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1F2F9-DD78-4B80-ACF5-8E74DD8AB7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90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7107">
            <a:off x="5072164" y="501849"/>
            <a:ext cx="5080000" cy="381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70735">
            <a:off x="6858884" y="3816013"/>
            <a:ext cx="3552803" cy="26681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5685">
            <a:off x="1094943" y="811448"/>
            <a:ext cx="4387798" cy="29266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06624">
            <a:off x="3422725" y="3687881"/>
            <a:ext cx="3284714" cy="24635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48960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Owner</cp:lastModifiedBy>
  <cp:revision>1</cp:revision>
  <dcterms:created xsi:type="dcterms:W3CDTF">2018-11-20T05:53:41Z</dcterms:created>
  <dcterms:modified xsi:type="dcterms:W3CDTF">2018-11-20T05:55:04Z</dcterms:modified>
</cp:coreProperties>
</file>