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61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73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14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03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77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8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3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30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89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99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1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67024-B983-40DF-A31D-595D4065E14D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F2F9-DD78-4B80-ACF5-8E74DD8AB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0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7107">
            <a:off x="5072164" y="501849"/>
            <a:ext cx="50800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735">
            <a:off x="6858884" y="3816013"/>
            <a:ext cx="3552803" cy="26681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685">
            <a:off x="1094943" y="811448"/>
            <a:ext cx="4387798" cy="2926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6624">
            <a:off x="3422725" y="3687881"/>
            <a:ext cx="3284714" cy="2463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4896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</cp:revision>
  <dcterms:created xsi:type="dcterms:W3CDTF">2018-11-20T05:53:41Z</dcterms:created>
  <dcterms:modified xsi:type="dcterms:W3CDTF">2018-11-20T05:55:04Z</dcterms:modified>
</cp:coreProperties>
</file>